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5" r:id="rId1"/>
  </p:sldMasterIdLst>
  <p:sldIdLst>
    <p:sldId id="256" r:id="rId2"/>
    <p:sldId id="258" r:id="rId3"/>
    <p:sldId id="264" r:id="rId4"/>
    <p:sldId id="260" r:id="rId5"/>
    <p:sldId id="261" r:id="rId6"/>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149211A-209C-0AAB-9F15-4FA670BE16C7}"/>
              </a:ext>
            </a:extLst>
          </p:cNvPr>
          <p:cNvSpPr>
            <a:spLocks noGrp="1"/>
          </p:cNvSpPr>
          <p:nvPr>
            <p:ph type="dt" sz="half" idx="10"/>
          </p:nvPr>
        </p:nvSpPr>
        <p:spPr/>
        <p:txBody>
          <a:bodyPr/>
          <a:lstStyle>
            <a:lvl1pPr>
              <a:defRPr/>
            </a:lvl1pPr>
          </a:lstStyle>
          <a:p>
            <a:pPr>
              <a:defRPr/>
            </a:pPr>
            <a:fld id="{0F7C15FC-FBCD-4BA3-8905-3FB231E03F39}" type="datetimeFigureOut">
              <a:rPr lang="en-AU"/>
              <a:pPr>
                <a:defRPr/>
              </a:pPr>
              <a:t>26/06/2023</a:t>
            </a:fld>
            <a:endParaRPr lang="en-AU"/>
          </a:p>
        </p:txBody>
      </p:sp>
      <p:sp>
        <p:nvSpPr>
          <p:cNvPr id="5" name="Footer Placeholder 4">
            <a:extLst>
              <a:ext uri="{FF2B5EF4-FFF2-40B4-BE49-F238E27FC236}">
                <a16:creationId xmlns:a16="http://schemas.microsoft.com/office/drawing/2014/main" id="{B00D8881-E56F-0EFA-7269-4D0B099181F6}"/>
              </a:ext>
            </a:extLst>
          </p:cNvPr>
          <p:cNvSpPr>
            <a:spLocks noGrp="1"/>
          </p:cNvSpPr>
          <p:nvPr>
            <p:ph type="ftr" sz="quarter" idx="11"/>
          </p:nvPr>
        </p:nvSpPr>
        <p:spPr/>
        <p:txBody>
          <a:bodyPr/>
          <a:lstStyle>
            <a:lvl1pPr>
              <a:defRPr/>
            </a:lvl1pPr>
          </a:lstStyle>
          <a:p>
            <a:pPr>
              <a:defRPr/>
            </a:pPr>
            <a:endParaRPr lang="en-AU"/>
          </a:p>
        </p:txBody>
      </p:sp>
      <p:sp>
        <p:nvSpPr>
          <p:cNvPr id="6" name="Slide Number Placeholder 5">
            <a:extLst>
              <a:ext uri="{FF2B5EF4-FFF2-40B4-BE49-F238E27FC236}">
                <a16:creationId xmlns:a16="http://schemas.microsoft.com/office/drawing/2014/main" id="{A77722C9-DBA2-AF64-83A4-23B1A5A0ECB1}"/>
              </a:ext>
            </a:extLst>
          </p:cNvPr>
          <p:cNvSpPr>
            <a:spLocks noGrp="1"/>
          </p:cNvSpPr>
          <p:nvPr>
            <p:ph type="sldNum" sz="quarter" idx="12"/>
          </p:nvPr>
        </p:nvSpPr>
        <p:spPr/>
        <p:txBody>
          <a:bodyPr/>
          <a:lstStyle>
            <a:lvl1pPr>
              <a:defRPr/>
            </a:lvl1pPr>
          </a:lstStyle>
          <a:p>
            <a:pPr>
              <a:defRPr/>
            </a:pPr>
            <a:fld id="{8F28C3C3-34D6-4252-B2CE-99094FEB4EEC}" type="slidenum">
              <a:rPr lang="en-AU"/>
              <a:pPr>
                <a:defRPr/>
              </a:pPr>
              <a:t>‹#›</a:t>
            </a:fld>
            <a:endParaRPr lang="en-AU"/>
          </a:p>
        </p:txBody>
      </p:sp>
    </p:spTree>
    <p:extLst>
      <p:ext uri="{BB962C8B-B14F-4D97-AF65-F5344CB8AC3E}">
        <p14:creationId xmlns:p14="http://schemas.microsoft.com/office/powerpoint/2010/main" val="2943471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09E15C0-737E-197C-0EA1-9B209C4E6B9A}"/>
              </a:ext>
            </a:extLst>
          </p:cNvPr>
          <p:cNvSpPr>
            <a:spLocks noGrp="1"/>
          </p:cNvSpPr>
          <p:nvPr>
            <p:ph type="dt" sz="half" idx="10"/>
          </p:nvPr>
        </p:nvSpPr>
        <p:spPr/>
        <p:txBody>
          <a:bodyPr/>
          <a:lstStyle>
            <a:lvl1pPr>
              <a:defRPr/>
            </a:lvl1pPr>
          </a:lstStyle>
          <a:p>
            <a:pPr>
              <a:defRPr/>
            </a:pPr>
            <a:fld id="{AF46198A-B817-4C02-A9EF-32A5CFFA307A}" type="datetimeFigureOut">
              <a:rPr lang="en-AU"/>
              <a:pPr>
                <a:defRPr/>
              </a:pPr>
              <a:t>26/06/2023</a:t>
            </a:fld>
            <a:endParaRPr lang="en-AU"/>
          </a:p>
        </p:txBody>
      </p:sp>
      <p:sp>
        <p:nvSpPr>
          <p:cNvPr id="5" name="Footer Placeholder 4">
            <a:extLst>
              <a:ext uri="{FF2B5EF4-FFF2-40B4-BE49-F238E27FC236}">
                <a16:creationId xmlns:a16="http://schemas.microsoft.com/office/drawing/2014/main" id="{00F11B53-FD94-63F2-B4AC-35BD35D7C979}"/>
              </a:ext>
            </a:extLst>
          </p:cNvPr>
          <p:cNvSpPr>
            <a:spLocks noGrp="1"/>
          </p:cNvSpPr>
          <p:nvPr>
            <p:ph type="ftr" sz="quarter" idx="11"/>
          </p:nvPr>
        </p:nvSpPr>
        <p:spPr/>
        <p:txBody>
          <a:bodyPr/>
          <a:lstStyle>
            <a:lvl1pPr>
              <a:defRPr/>
            </a:lvl1pPr>
          </a:lstStyle>
          <a:p>
            <a:pPr>
              <a:defRPr/>
            </a:pPr>
            <a:endParaRPr lang="en-AU"/>
          </a:p>
        </p:txBody>
      </p:sp>
      <p:sp>
        <p:nvSpPr>
          <p:cNvPr id="6" name="Slide Number Placeholder 5">
            <a:extLst>
              <a:ext uri="{FF2B5EF4-FFF2-40B4-BE49-F238E27FC236}">
                <a16:creationId xmlns:a16="http://schemas.microsoft.com/office/drawing/2014/main" id="{C3246D3A-61C1-F9ED-34A3-FB525F817F60}"/>
              </a:ext>
            </a:extLst>
          </p:cNvPr>
          <p:cNvSpPr>
            <a:spLocks noGrp="1"/>
          </p:cNvSpPr>
          <p:nvPr>
            <p:ph type="sldNum" sz="quarter" idx="12"/>
          </p:nvPr>
        </p:nvSpPr>
        <p:spPr/>
        <p:txBody>
          <a:bodyPr/>
          <a:lstStyle>
            <a:lvl1pPr>
              <a:defRPr/>
            </a:lvl1pPr>
          </a:lstStyle>
          <a:p>
            <a:pPr>
              <a:defRPr/>
            </a:pPr>
            <a:fld id="{93D8D906-3972-443E-B51A-2C176ECE1279}" type="slidenum">
              <a:rPr lang="en-AU"/>
              <a:pPr>
                <a:defRPr/>
              </a:pPr>
              <a:t>‹#›</a:t>
            </a:fld>
            <a:endParaRPr lang="en-AU"/>
          </a:p>
        </p:txBody>
      </p:sp>
    </p:spTree>
    <p:extLst>
      <p:ext uri="{BB962C8B-B14F-4D97-AF65-F5344CB8AC3E}">
        <p14:creationId xmlns:p14="http://schemas.microsoft.com/office/powerpoint/2010/main" val="3546631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4CBEE9B-AE14-745B-FBAD-0E6D6CA70769}"/>
              </a:ext>
            </a:extLst>
          </p:cNvPr>
          <p:cNvSpPr>
            <a:spLocks noGrp="1"/>
          </p:cNvSpPr>
          <p:nvPr>
            <p:ph type="dt" sz="half" idx="10"/>
          </p:nvPr>
        </p:nvSpPr>
        <p:spPr/>
        <p:txBody>
          <a:bodyPr/>
          <a:lstStyle>
            <a:lvl1pPr>
              <a:defRPr/>
            </a:lvl1pPr>
          </a:lstStyle>
          <a:p>
            <a:pPr>
              <a:defRPr/>
            </a:pPr>
            <a:fld id="{11DC6D46-1A54-41DD-BC97-5CC3A7DC8B5A}" type="datetimeFigureOut">
              <a:rPr lang="en-AU"/>
              <a:pPr>
                <a:defRPr/>
              </a:pPr>
              <a:t>26/06/2023</a:t>
            </a:fld>
            <a:endParaRPr lang="en-AU"/>
          </a:p>
        </p:txBody>
      </p:sp>
      <p:sp>
        <p:nvSpPr>
          <p:cNvPr id="5" name="Footer Placeholder 4">
            <a:extLst>
              <a:ext uri="{FF2B5EF4-FFF2-40B4-BE49-F238E27FC236}">
                <a16:creationId xmlns:a16="http://schemas.microsoft.com/office/drawing/2014/main" id="{47A05848-8361-C2A7-C2EE-F8E92F34A691}"/>
              </a:ext>
            </a:extLst>
          </p:cNvPr>
          <p:cNvSpPr>
            <a:spLocks noGrp="1"/>
          </p:cNvSpPr>
          <p:nvPr>
            <p:ph type="ftr" sz="quarter" idx="11"/>
          </p:nvPr>
        </p:nvSpPr>
        <p:spPr/>
        <p:txBody>
          <a:bodyPr/>
          <a:lstStyle>
            <a:lvl1pPr>
              <a:defRPr/>
            </a:lvl1pPr>
          </a:lstStyle>
          <a:p>
            <a:pPr>
              <a:defRPr/>
            </a:pPr>
            <a:endParaRPr lang="en-AU"/>
          </a:p>
        </p:txBody>
      </p:sp>
      <p:sp>
        <p:nvSpPr>
          <p:cNvPr id="6" name="Slide Number Placeholder 5">
            <a:extLst>
              <a:ext uri="{FF2B5EF4-FFF2-40B4-BE49-F238E27FC236}">
                <a16:creationId xmlns:a16="http://schemas.microsoft.com/office/drawing/2014/main" id="{1FF5BDAF-E386-1800-5C8B-82F0F831B575}"/>
              </a:ext>
            </a:extLst>
          </p:cNvPr>
          <p:cNvSpPr>
            <a:spLocks noGrp="1"/>
          </p:cNvSpPr>
          <p:nvPr>
            <p:ph type="sldNum" sz="quarter" idx="12"/>
          </p:nvPr>
        </p:nvSpPr>
        <p:spPr/>
        <p:txBody>
          <a:bodyPr/>
          <a:lstStyle>
            <a:lvl1pPr>
              <a:defRPr/>
            </a:lvl1pPr>
          </a:lstStyle>
          <a:p>
            <a:pPr>
              <a:defRPr/>
            </a:pPr>
            <a:fld id="{C34D55E6-E74F-401E-988B-94D4337BAA60}" type="slidenum">
              <a:rPr lang="en-AU"/>
              <a:pPr>
                <a:defRPr/>
              </a:pPr>
              <a:t>‹#›</a:t>
            </a:fld>
            <a:endParaRPr lang="en-AU"/>
          </a:p>
        </p:txBody>
      </p:sp>
    </p:spTree>
    <p:extLst>
      <p:ext uri="{BB962C8B-B14F-4D97-AF65-F5344CB8AC3E}">
        <p14:creationId xmlns:p14="http://schemas.microsoft.com/office/powerpoint/2010/main" val="2695254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45D181F-8941-8323-6BE4-D653C95CB381}"/>
              </a:ext>
            </a:extLst>
          </p:cNvPr>
          <p:cNvSpPr>
            <a:spLocks noGrp="1"/>
          </p:cNvSpPr>
          <p:nvPr>
            <p:ph type="dt" sz="half" idx="10"/>
          </p:nvPr>
        </p:nvSpPr>
        <p:spPr/>
        <p:txBody>
          <a:bodyPr/>
          <a:lstStyle>
            <a:lvl1pPr>
              <a:defRPr/>
            </a:lvl1pPr>
          </a:lstStyle>
          <a:p>
            <a:pPr>
              <a:defRPr/>
            </a:pPr>
            <a:fld id="{E35C1738-9275-4AE1-B428-7489B11250CB}" type="datetimeFigureOut">
              <a:rPr lang="en-AU"/>
              <a:pPr>
                <a:defRPr/>
              </a:pPr>
              <a:t>26/06/2023</a:t>
            </a:fld>
            <a:endParaRPr lang="en-AU"/>
          </a:p>
        </p:txBody>
      </p:sp>
      <p:sp>
        <p:nvSpPr>
          <p:cNvPr id="5" name="Footer Placeholder 4">
            <a:extLst>
              <a:ext uri="{FF2B5EF4-FFF2-40B4-BE49-F238E27FC236}">
                <a16:creationId xmlns:a16="http://schemas.microsoft.com/office/drawing/2014/main" id="{498B392A-B0A1-1CE1-62CF-5F2144B3A973}"/>
              </a:ext>
            </a:extLst>
          </p:cNvPr>
          <p:cNvSpPr>
            <a:spLocks noGrp="1"/>
          </p:cNvSpPr>
          <p:nvPr>
            <p:ph type="ftr" sz="quarter" idx="11"/>
          </p:nvPr>
        </p:nvSpPr>
        <p:spPr/>
        <p:txBody>
          <a:bodyPr/>
          <a:lstStyle>
            <a:lvl1pPr>
              <a:defRPr/>
            </a:lvl1pPr>
          </a:lstStyle>
          <a:p>
            <a:pPr>
              <a:defRPr/>
            </a:pPr>
            <a:endParaRPr lang="en-AU"/>
          </a:p>
        </p:txBody>
      </p:sp>
      <p:sp>
        <p:nvSpPr>
          <p:cNvPr id="6" name="Slide Number Placeholder 5">
            <a:extLst>
              <a:ext uri="{FF2B5EF4-FFF2-40B4-BE49-F238E27FC236}">
                <a16:creationId xmlns:a16="http://schemas.microsoft.com/office/drawing/2014/main" id="{B5AE25A3-8C87-A866-23DC-3B2BF6DE191C}"/>
              </a:ext>
            </a:extLst>
          </p:cNvPr>
          <p:cNvSpPr>
            <a:spLocks noGrp="1"/>
          </p:cNvSpPr>
          <p:nvPr>
            <p:ph type="sldNum" sz="quarter" idx="12"/>
          </p:nvPr>
        </p:nvSpPr>
        <p:spPr/>
        <p:txBody>
          <a:bodyPr/>
          <a:lstStyle>
            <a:lvl1pPr>
              <a:defRPr/>
            </a:lvl1pPr>
          </a:lstStyle>
          <a:p>
            <a:pPr>
              <a:defRPr/>
            </a:pPr>
            <a:fld id="{943EB664-68C4-43A3-9AB2-64B15B1A9613}" type="slidenum">
              <a:rPr lang="en-AU"/>
              <a:pPr>
                <a:defRPr/>
              </a:pPr>
              <a:t>‹#›</a:t>
            </a:fld>
            <a:endParaRPr lang="en-AU"/>
          </a:p>
        </p:txBody>
      </p:sp>
    </p:spTree>
    <p:extLst>
      <p:ext uri="{BB962C8B-B14F-4D97-AF65-F5344CB8AC3E}">
        <p14:creationId xmlns:p14="http://schemas.microsoft.com/office/powerpoint/2010/main" val="3314646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14F779-4534-D1A6-E5CE-4B6139689AD4}"/>
              </a:ext>
            </a:extLst>
          </p:cNvPr>
          <p:cNvSpPr>
            <a:spLocks noGrp="1"/>
          </p:cNvSpPr>
          <p:nvPr>
            <p:ph type="dt" sz="half" idx="10"/>
          </p:nvPr>
        </p:nvSpPr>
        <p:spPr/>
        <p:txBody>
          <a:bodyPr/>
          <a:lstStyle>
            <a:lvl1pPr>
              <a:defRPr/>
            </a:lvl1pPr>
          </a:lstStyle>
          <a:p>
            <a:pPr>
              <a:defRPr/>
            </a:pPr>
            <a:fld id="{07DE2CF5-D39D-444C-B8BB-814428DE0F00}" type="datetimeFigureOut">
              <a:rPr lang="en-AU"/>
              <a:pPr>
                <a:defRPr/>
              </a:pPr>
              <a:t>26/06/2023</a:t>
            </a:fld>
            <a:endParaRPr lang="en-AU"/>
          </a:p>
        </p:txBody>
      </p:sp>
      <p:sp>
        <p:nvSpPr>
          <p:cNvPr id="5" name="Footer Placeholder 4">
            <a:extLst>
              <a:ext uri="{FF2B5EF4-FFF2-40B4-BE49-F238E27FC236}">
                <a16:creationId xmlns:a16="http://schemas.microsoft.com/office/drawing/2014/main" id="{0CFA201C-A288-BCDA-CACB-B2BEE83B0952}"/>
              </a:ext>
            </a:extLst>
          </p:cNvPr>
          <p:cNvSpPr>
            <a:spLocks noGrp="1"/>
          </p:cNvSpPr>
          <p:nvPr>
            <p:ph type="ftr" sz="quarter" idx="11"/>
          </p:nvPr>
        </p:nvSpPr>
        <p:spPr/>
        <p:txBody>
          <a:bodyPr/>
          <a:lstStyle>
            <a:lvl1pPr>
              <a:defRPr/>
            </a:lvl1pPr>
          </a:lstStyle>
          <a:p>
            <a:pPr>
              <a:defRPr/>
            </a:pPr>
            <a:endParaRPr lang="en-AU"/>
          </a:p>
        </p:txBody>
      </p:sp>
      <p:sp>
        <p:nvSpPr>
          <p:cNvPr id="6" name="Slide Number Placeholder 5">
            <a:extLst>
              <a:ext uri="{FF2B5EF4-FFF2-40B4-BE49-F238E27FC236}">
                <a16:creationId xmlns:a16="http://schemas.microsoft.com/office/drawing/2014/main" id="{28846D1E-EE5F-D0DF-5BDA-CB62A43F6C13}"/>
              </a:ext>
            </a:extLst>
          </p:cNvPr>
          <p:cNvSpPr>
            <a:spLocks noGrp="1"/>
          </p:cNvSpPr>
          <p:nvPr>
            <p:ph type="sldNum" sz="quarter" idx="12"/>
          </p:nvPr>
        </p:nvSpPr>
        <p:spPr/>
        <p:txBody>
          <a:bodyPr/>
          <a:lstStyle>
            <a:lvl1pPr>
              <a:defRPr/>
            </a:lvl1pPr>
          </a:lstStyle>
          <a:p>
            <a:pPr>
              <a:defRPr/>
            </a:pPr>
            <a:fld id="{11C0ABBA-6BE5-4F2B-B719-B0AD6EC78950}" type="slidenum">
              <a:rPr lang="en-AU"/>
              <a:pPr>
                <a:defRPr/>
              </a:pPr>
              <a:t>‹#›</a:t>
            </a:fld>
            <a:endParaRPr lang="en-AU"/>
          </a:p>
        </p:txBody>
      </p:sp>
    </p:spTree>
    <p:extLst>
      <p:ext uri="{BB962C8B-B14F-4D97-AF65-F5344CB8AC3E}">
        <p14:creationId xmlns:p14="http://schemas.microsoft.com/office/powerpoint/2010/main" val="412705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4C49C9A9-625E-74C2-814E-A177DC720860}"/>
              </a:ext>
            </a:extLst>
          </p:cNvPr>
          <p:cNvSpPr>
            <a:spLocks noGrp="1"/>
          </p:cNvSpPr>
          <p:nvPr>
            <p:ph type="dt" sz="half" idx="10"/>
          </p:nvPr>
        </p:nvSpPr>
        <p:spPr/>
        <p:txBody>
          <a:bodyPr/>
          <a:lstStyle>
            <a:lvl1pPr>
              <a:defRPr/>
            </a:lvl1pPr>
          </a:lstStyle>
          <a:p>
            <a:pPr>
              <a:defRPr/>
            </a:pPr>
            <a:fld id="{4FA4C7A6-A7BC-43A9-AA78-C435C2C4896C}" type="datetimeFigureOut">
              <a:rPr lang="en-AU"/>
              <a:pPr>
                <a:defRPr/>
              </a:pPr>
              <a:t>26/06/2023</a:t>
            </a:fld>
            <a:endParaRPr lang="en-AU"/>
          </a:p>
        </p:txBody>
      </p:sp>
      <p:sp>
        <p:nvSpPr>
          <p:cNvPr id="6" name="Footer Placeholder 4">
            <a:extLst>
              <a:ext uri="{FF2B5EF4-FFF2-40B4-BE49-F238E27FC236}">
                <a16:creationId xmlns:a16="http://schemas.microsoft.com/office/drawing/2014/main" id="{6A8D1785-5D9B-8553-CCF4-9444D52112CD}"/>
              </a:ext>
            </a:extLst>
          </p:cNvPr>
          <p:cNvSpPr>
            <a:spLocks noGrp="1"/>
          </p:cNvSpPr>
          <p:nvPr>
            <p:ph type="ftr" sz="quarter" idx="11"/>
          </p:nvPr>
        </p:nvSpPr>
        <p:spPr/>
        <p:txBody>
          <a:bodyPr/>
          <a:lstStyle>
            <a:lvl1pPr>
              <a:defRPr/>
            </a:lvl1pPr>
          </a:lstStyle>
          <a:p>
            <a:pPr>
              <a:defRPr/>
            </a:pPr>
            <a:endParaRPr lang="en-AU"/>
          </a:p>
        </p:txBody>
      </p:sp>
      <p:sp>
        <p:nvSpPr>
          <p:cNvPr id="7" name="Slide Number Placeholder 5">
            <a:extLst>
              <a:ext uri="{FF2B5EF4-FFF2-40B4-BE49-F238E27FC236}">
                <a16:creationId xmlns:a16="http://schemas.microsoft.com/office/drawing/2014/main" id="{8AD48641-8E89-4B52-8199-CBBDF9EF23AD}"/>
              </a:ext>
            </a:extLst>
          </p:cNvPr>
          <p:cNvSpPr>
            <a:spLocks noGrp="1"/>
          </p:cNvSpPr>
          <p:nvPr>
            <p:ph type="sldNum" sz="quarter" idx="12"/>
          </p:nvPr>
        </p:nvSpPr>
        <p:spPr/>
        <p:txBody>
          <a:bodyPr/>
          <a:lstStyle>
            <a:lvl1pPr>
              <a:defRPr/>
            </a:lvl1pPr>
          </a:lstStyle>
          <a:p>
            <a:pPr>
              <a:defRPr/>
            </a:pPr>
            <a:fld id="{53A3E9E8-0A53-4808-AE4A-3F57DFFFE7BC}" type="slidenum">
              <a:rPr lang="en-AU"/>
              <a:pPr>
                <a:defRPr/>
              </a:pPr>
              <a:t>‹#›</a:t>
            </a:fld>
            <a:endParaRPr lang="en-AU"/>
          </a:p>
        </p:txBody>
      </p:sp>
    </p:spTree>
    <p:extLst>
      <p:ext uri="{BB962C8B-B14F-4D97-AF65-F5344CB8AC3E}">
        <p14:creationId xmlns:p14="http://schemas.microsoft.com/office/powerpoint/2010/main" val="1034929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B66D8E5-DBA7-4B6D-AAC5-86D90ACB5819}"/>
              </a:ext>
            </a:extLst>
          </p:cNvPr>
          <p:cNvSpPr>
            <a:spLocks noGrp="1"/>
          </p:cNvSpPr>
          <p:nvPr>
            <p:ph type="dt" sz="half" idx="10"/>
          </p:nvPr>
        </p:nvSpPr>
        <p:spPr/>
        <p:txBody>
          <a:bodyPr/>
          <a:lstStyle>
            <a:lvl1pPr>
              <a:defRPr/>
            </a:lvl1pPr>
          </a:lstStyle>
          <a:p>
            <a:pPr>
              <a:defRPr/>
            </a:pPr>
            <a:fld id="{205FD1C4-4C7E-40E9-993E-131E785765A4}" type="datetimeFigureOut">
              <a:rPr lang="en-AU"/>
              <a:pPr>
                <a:defRPr/>
              </a:pPr>
              <a:t>26/06/2023</a:t>
            </a:fld>
            <a:endParaRPr lang="en-AU"/>
          </a:p>
        </p:txBody>
      </p:sp>
      <p:sp>
        <p:nvSpPr>
          <p:cNvPr id="8" name="Footer Placeholder 4">
            <a:extLst>
              <a:ext uri="{FF2B5EF4-FFF2-40B4-BE49-F238E27FC236}">
                <a16:creationId xmlns:a16="http://schemas.microsoft.com/office/drawing/2014/main" id="{5AACB4C1-BDF1-CBB7-E510-7F84FA34416A}"/>
              </a:ext>
            </a:extLst>
          </p:cNvPr>
          <p:cNvSpPr>
            <a:spLocks noGrp="1"/>
          </p:cNvSpPr>
          <p:nvPr>
            <p:ph type="ftr" sz="quarter" idx="11"/>
          </p:nvPr>
        </p:nvSpPr>
        <p:spPr/>
        <p:txBody>
          <a:bodyPr/>
          <a:lstStyle>
            <a:lvl1pPr>
              <a:defRPr/>
            </a:lvl1pPr>
          </a:lstStyle>
          <a:p>
            <a:pPr>
              <a:defRPr/>
            </a:pPr>
            <a:endParaRPr lang="en-AU"/>
          </a:p>
        </p:txBody>
      </p:sp>
      <p:sp>
        <p:nvSpPr>
          <p:cNvPr id="9" name="Slide Number Placeholder 5">
            <a:extLst>
              <a:ext uri="{FF2B5EF4-FFF2-40B4-BE49-F238E27FC236}">
                <a16:creationId xmlns:a16="http://schemas.microsoft.com/office/drawing/2014/main" id="{ACFD8DEB-4DFD-AC90-6B6C-CBC4883F53EE}"/>
              </a:ext>
            </a:extLst>
          </p:cNvPr>
          <p:cNvSpPr>
            <a:spLocks noGrp="1"/>
          </p:cNvSpPr>
          <p:nvPr>
            <p:ph type="sldNum" sz="quarter" idx="12"/>
          </p:nvPr>
        </p:nvSpPr>
        <p:spPr/>
        <p:txBody>
          <a:bodyPr/>
          <a:lstStyle>
            <a:lvl1pPr>
              <a:defRPr/>
            </a:lvl1pPr>
          </a:lstStyle>
          <a:p>
            <a:pPr>
              <a:defRPr/>
            </a:pPr>
            <a:fld id="{FAA33240-D12C-45E3-A698-2F105712CA15}" type="slidenum">
              <a:rPr lang="en-AU"/>
              <a:pPr>
                <a:defRPr/>
              </a:pPr>
              <a:t>‹#›</a:t>
            </a:fld>
            <a:endParaRPr lang="en-AU"/>
          </a:p>
        </p:txBody>
      </p:sp>
    </p:spTree>
    <p:extLst>
      <p:ext uri="{BB962C8B-B14F-4D97-AF65-F5344CB8AC3E}">
        <p14:creationId xmlns:p14="http://schemas.microsoft.com/office/powerpoint/2010/main" val="584877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002CDF60-AB7E-4F68-78BA-1F4E48AD7F70}"/>
              </a:ext>
            </a:extLst>
          </p:cNvPr>
          <p:cNvSpPr>
            <a:spLocks noGrp="1"/>
          </p:cNvSpPr>
          <p:nvPr>
            <p:ph type="dt" sz="half" idx="10"/>
          </p:nvPr>
        </p:nvSpPr>
        <p:spPr/>
        <p:txBody>
          <a:bodyPr/>
          <a:lstStyle>
            <a:lvl1pPr>
              <a:defRPr/>
            </a:lvl1pPr>
          </a:lstStyle>
          <a:p>
            <a:pPr>
              <a:defRPr/>
            </a:pPr>
            <a:fld id="{29F270DC-32D8-4F05-8B8E-0BD189F8AD63}" type="datetimeFigureOut">
              <a:rPr lang="en-AU"/>
              <a:pPr>
                <a:defRPr/>
              </a:pPr>
              <a:t>26/06/2023</a:t>
            </a:fld>
            <a:endParaRPr lang="en-AU"/>
          </a:p>
        </p:txBody>
      </p:sp>
      <p:sp>
        <p:nvSpPr>
          <p:cNvPr id="4" name="Footer Placeholder 4">
            <a:extLst>
              <a:ext uri="{FF2B5EF4-FFF2-40B4-BE49-F238E27FC236}">
                <a16:creationId xmlns:a16="http://schemas.microsoft.com/office/drawing/2014/main" id="{66EBA694-A3A9-8941-7311-44A1DEAB2F49}"/>
              </a:ext>
            </a:extLst>
          </p:cNvPr>
          <p:cNvSpPr>
            <a:spLocks noGrp="1"/>
          </p:cNvSpPr>
          <p:nvPr>
            <p:ph type="ftr" sz="quarter" idx="11"/>
          </p:nvPr>
        </p:nvSpPr>
        <p:spPr/>
        <p:txBody>
          <a:bodyPr/>
          <a:lstStyle>
            <a:lvl1pPr>
              <a:defRPr/>
            </a:lvl1pPr>
          </a:lstStyle>
          <a:p>
            <a:pPr>
              <a:defRPr/>
            </a:pPr>
            <a:endParaRPr lang="en-AU"/>
          </a:p>
        </p:txBody>
      </p:sp>
      <p:sp>
        <p:nvSpPr>
          <p:cNvPr id="5" name="Slide Number Placeholder 5">
            <a:extLst>
              <a:ext uri="{FF2B5EF4-FFF2-40B4-BE49-F238E27FC236}">
                <a16:creationId xmlns:a16="http://schemas.microsoft.com/office/drawing/2014/main" id="{2B3E2A58-1528-3F81-9BB4-363B8691440A}"/>
              </a:ext>
            </a:extLst>
          </p:cNvPr>
          <p:cNvSpPr>
            <a:spLocks noGrp="1"/>
          </p:cNvSpPr>
          <p:nvPr>
            <p:ph type="sldNum" sz="quarter" idx="12"/>
          </p:nvPr>
        </p:nvSpPr>
        <p:spPr/>
        <p:txBody>
          <a:bodyPr/>
          <a:lstStyle>
            <a:lvl1pPr>
              <a:defRPr/>
            </a:lvl1pPr>
          </a:lstStyle>
          <a:p>
            <a:pPr>
              <a:defRPr/>
            </a:pPr>
            <a:fld id="{1EDB07A0-20CF-45A0-BD16-D85452AD5629}" type="slidenum">
              <a:rPr lang="en-AU"/>
              <a:pPr>
                <a:defRPr/>
              </a:pPr>
              <a:t>‹#›</a:t>
            </a:fld>
            <a:endParaRPr lang="en-AU"/>
          </a:p>
        </p:txBody>
      </p:sp>
    </p:spTree>
    <p:extLst>
      <p:ext uri="{BB962C8B-B14F-4D97-AF65-F5344CB8AC3E}">
        <p14:creationId xmlns:p14="http://schemas.microsoft.com/office/powerpoint/2010/main" val="1280023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7FE5775-33CA-2C31-DA28-EAB09FBC81C0}"/>
              </a:ext>
            </a:extLst>
          </p:cNvPr>
          <p:cNvSpPr>
            <a:spLocks noGrp="1"/>
          </p:cNvSpPr>
          <p:nvPr>
            <p:ph type="dt" sz="half" idx="10"/>
          </p:nvPr>
        </p:nvSpPr>
        <p:spPr/>
        <p:txBody>
          <a:bodyPr/>
          <a:lstStyle>
            <a:lvl1pPr>
              <a:defRPr/>
            </a:lvl1pPr>
          </a:lstStyle>
          <a:p>
            <a:pPr>
              <a:defRPr/>
            </a:pPr>
            <a:fld id="{08FF8F8B-8FBF-4EC5-B7A8-C22702552395}" type="datetimeFigureOut">
              <a:rPr lang="en-AU"/>
              <a:pPr>
                <a:defRPr/>
              </a:pPr>
              <a:t>26/06/2023</a:t>
            </a:fld>
            <a:endParaRPr lang="en-AU"/>
          </a:p>
        </p:txBody>
      </p:sp>
      <p:sp>
        <p:nvSpPr>
          <p:cNvPr id="3" name="Footer Placeholder 4">
            <a:extLst>
              <a:ext uri="{FF2B5EF4-FFF2-40B4-BE49-F238E27FC236}">
                <a16:creationId xmlns:a16="http://schemas.microsoft.com/office/drawing/2014/main" id="{40E2C668-4CE0-EA0B-E8E9-98B278F859CF}"/>
              </a:ext>
            </a:extLst>
          </p:cNvPr>
          <p:cNvSpPr>
            <a:spLocks noGrp="1"/>
          </p:cNvSpPr>
          <p:nvPr>
            <p:ph type="ftr" sz="quarter" idx="11"/>
          </p:nvPr>
        </p:nvSpPr>
        <p:spPr/>
        <p:txBody>
          <a:bodyPr/>
          <a:lstStyle>
            <a:lvl1pPr>
              <a:defRPr/>
            </a:lvl1pPr>
          </a:lstStyle>
          <a:p>
            <a:pPr>
              <a:defRPr/>
            </a:pPr>
            <a:endParaRPr lang="en-AU"/>
          </a:p>
        </p:txBody>
      </p:sp>
      <p:sp>
        <p:nvSpPr>
          <p:cNvPr id="4" name="Slide Number Placeholder 5">
            <a:extLst>
              <a:ext uri="{FF2B5EF4-FFF2-40B4-BE49-F238E27FC236}">
                <a16:creationId xmlns:a16="http://schemas.microsoft.com/office/drawing/2014/main" id="{E707201D-4287-2C36-4283-20D4CB93E5E3}"/>
              </a:ext>
            </a:extLst>
          </p:cNvPr>
          <p:cNvSpPr>
            <a:spLocks noGrp="1"/>
          </p:cNvSpPr>
          <p:nvPr>
            <p:ph type="sldNum" sz="quarter" idx="12"/>
          </p:nvPr>
        </p:nvSpPr>
        <p:spPr/>
        <p:txBody>
          <a:bodyPr/>
          <a:lstStyle>
            <a:lvl1pPr>
              <a:defRPr/>
            </a:lvl1pPr>
          </a:lstStyle>
          <a:p>
            <a:pPr>
              <a:defRPr/>
            </a:pPr>
            <a:fld id="{9AD27E01-8689-43E8-87BF-04C094B053DF}" type="slidenum">
              <a:rPr lang="en-AU"/>
              <a:pPr>
                <a:defRPr/>
              </a:pPr>
              <a:t>‹#›</a:t>
            </a:fld>
            <a:endParaRPr lang="en-AU"/>
          </a:p>
        </p:txBody>
      </p:sp>
    </p:spTree>
    <p:extLst>
      <p:ext uri="{BB962C8B-B14F-4D97-AF65-F5344CB8AC3E}">
        <p14:creationId xmlns:p14="http://schemas.microsoft.com/office/powerpoint/2010/main" val="1725223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C159241-AE18-1845-F14F-C185130314FD}"/>
              </a:ext>
            </a:extLst>
          </p:cNvPr>
          <p:cNvSpPr>
            <a:spLocks noGrp="1"/>
          </p:cNvSpPr>
          <p:nvPr>
            <p:ph type="dt" sz="half" idx="10"/>
          </p:nvPr>
        </p:nvSpPr>
        <p:spPr/>
        <p:txBody>
          <a:bodyPr/>
          <a:lstStyle>
            <a:lvl1pPr>
              <a:defRPr/>
            </a:lvl1pPr>
          </a:lstStyle>
          <a:p>
            <a:pPr>
              <a:defRPr/>
            </a:pPr>
            <a:fld id="{494CD770-6816-44E2-B55A-3694945060F7}" type="datetimeFigureOut">
              <a:rPr lang="en-AU"/>
              <a:pPr>
                <a:defRPr/>
              </a:pPr>
              <a:t>26/06/2023</a:t>
            </a:fld>
            <a:endParaRPr lang="en-AU"/>
          </a:p>
        </p:txBody>
      </p:sp>
      <p:sp>
        <p:nvSpPr>
          <p:cNvPr id="6" name="Footer Placeholder 4">
            <a:extLst>
              <a:ext uri="{FF2B5EF4-FFF2-40B4-BE49-F238E27FC236}">
                <a16:creationId xmlns:a16="http://schemas.microsoft.com/office/drawing/2014/main" id="{D78DBB3D-2D80-5621-9CF7-50498C49F4B2}"/>
              </a:ext>
            </a:extLst>
          </p:cNvPr>
          <p:cNvSpPr>
            <a:spLocks noGrp="1"/>
          </p:cNvSpPr>
          <p:nvPr>
            <p:ph type="ftr" sz="quarter" idx="11"/>
          </p:nvPr>
        </p:nvSpPr>
        <p:spPr/>
        <p:txBody>
          <a:bodyPr/>
          <a:lstStyle>
            <a:lvl1pPr>
              <a:defRPr/>
            </a:lvl1pPr>
          </a:lstStyle>
          <a:p>
            <a:pPr>
              <a:defRPr/>
            </a:pPr>
            <a:endParaRPr lang="en-AU"/>
          </a:p>
        </p:txBody>
      </p:sp>
      <p:sp>
        <p:nvSpPr>
          <p:cNvPr id="7" name="Slide Number Placeholder 5">
            <a:extLst>
              <a:ext uri="{FF2B5EF4-FFF2-40B4-BE49-F238E27FC236}">
                <a16:creationId xmlns:a16="http://schemas.microsoft.com/office/drawing/2014/main" id="{9BEC010B-7FCC-DB12-6521-2D1F6E31C8BA}"/>
              </a:ext>
            </a:extLst>
          </p:cNvPr>
          <p:cNvSpPr>
            <a:spLocks noGrp="1"/>
          </p:cNvSpPr>
          <p:nvPr>
            <p:ph type="sldNum" sz="quarter" idx="12"/>
          </p:nvPr>
        </p:nvSpPr>
        <p:spPr/>
        <p:txBody>
          <a:bodyPr/>
          <a:lstStyle>
            <a:lvl1pPr>
              <a:defRPr/>
            </a:lvl1pPr>
          </a:lstStyle>
          <a:p>
            <a:pPr>
              <a:defRPr/>
            </a:pPr>
            <a:fld id="{77E11752-9E23-4B8F-83C6-7FC46E2E8D96}" type="slidenum">
              <a:rPr lang="en-AU"/>
              <a:pPr>
                <a:defRPr/>
              </a:pPr>
              <a:t>‹#›</a:t>
            </a:fld>
            <a:endParaRPr lang="en-AU"/>
          </a:p>
        </p:txBody>
      </p:sp>
    </p:spTree>
    <p:extLst>
      <p:ext uri="{BB962C8B-B14F-4D97-AF65-F5344CB8AC3E}">
        <p14:creationId xmlns:p14="http://schemas.microsoft.com/office/powerpoint/2010/main" val="4191495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BE6871B-AE22-1CE0-1D56-F98030FBCDEE}"/>
              </a:ext>
            </a:extLst>
          </p:cNvPr>
          <p:cNvSpPr>
            <a:spLocks noGrp="1"/>
          </p:cNvSpPr>
          <p:nvPr>
            <p:ph type="dt" sz="half" idx="10"/>
          </p:nvPr>
        </p:nvSpPr>
        <p:spPr/>
        <p:txBody>
          <a:bodyPr/>
          <a:lstStyle>
            <a:lvl1pPr>
              <a:defRPr/>
            </a:lvl1pPr>
          </a:lstStyle>
          <a:p>
            <a:pPr>
              <a:defRPr/>
            </a:pPr>
            <a:fld id="{2A9FA8AE-E9FE-4D5F-B7F6-E28A6879E4F2}" type="datetimeFigureOut">
              <a:rPr lang="en-AU"/>
              <a:pPr>
                <a:defRPr/>
              </a:pPr>
              <a:t>26/06/2023</a:t>
            </a:fld>
            <a:endParaRPr lang="en-AU"/>
          </a:p>
        </p:txBody>
      </p:sp>
      <p:sp>
        <p:nvSpPr>
          <p:cNvPr id="6" name="Footer Placeholder 4">
            <a:extLst>
              <a:ext uri="{FF2B5EF4-FFF2-40B4-BE49-F238E27FC236}">
                <a16:creationId xmlns:a16="http://schemas.microsoft.com/office/drawing/2014/main" id="{C3BE4DFD-FD9A-34AE-B076-52A3804AFF58}"/>
              </a:ext>
            </a:extLst>
          </p:cNvPr>
          <p:cNvSpPr>
            <a:spLocks noGrp="1"/>
          </p:cNvSpPr>
          <p:nvPr>
            <p:ph type="ftr" sz="quarter" idx="11"/>
          </p:nvPr>
        </p:nvSpPr>
        <p:spPr/>
        <p:txBody>
          <a:bodyPr/>
          <a:lstStyle>
            <a:lvl1pPr>
              <a:defRPr/>
            </a:lvl1pPr>
          </a:lstStyle>
          <a:p>
            <a:pPr>
              <a:defRPr/>
            </a:pPr>
            <a:endParaRPr lang="en-AU"/>
          </a:p>
        </p:txBody>
      </p:sp>
      <p:sp>
        <p:nvSpPr>
          <p:cNvPr id="7" name="Slide Number Placeholder 5">
            <a:extLst>
              <a:ext uri="{FF2B5EF4-FFF2-40B4-BE49-F238E27FC236}">
                <a16:creationId xmlns:a16="http://schemas.microsoft.com/office/drawing/2014/main" id="{CA63287A-A937-C669-87AD-0B38A1ABC903}"/>
              </a:ext>
            </a:extLst>
          </p:cNvPr>
          <p:cNvSpPr>
            <a:spLocks noGrp="1"/>
          </p:cNvSpPr>
          <p:nvPr>
            <p:ph type="sldNum" sz="quarter" idx="12"/>
          </p:nvPr>
        </p:nvSpPr>
        <p:spPr/>
        <p:txBody>
          <a:bodyPr/>
          <a:lstStyle>
            <a:lvl1pPr>
              <a:defRPr/>
            </a:lvl1pPr>
          </a:lstStyle>
          <a:p>
            <a:pPr>
              <a:defRPr/>
            </a:pPr>
            <a:fld id="{0FBB8C17-5500-42B1-BB21-C19695F77F25}" type="slidenum">
              <a:rPr lang="en-AU"/>
              <a:pPr>
                <a:defRPr/>
              </a:pPr>
              <a:t>‹#›</a:t>
            </a:fld>
            <a:endParaRPr lang="en-AU"/>
          </a:p>
        </p:txBody>
      </p:sp>
    </p:spTree>
    <p:extLst>
      <p:ext uri="{BB962C8B-B14F-4D97-AF65-F5344CB8AC3E}">
        <p14:creationId xmlns:p14="http://schemas.microsoft.com/office/powerpoint/2010/main" val="1047915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E14DBFC-7FBE-B442-0AF1-218B4EE0D667}"/>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86DDA8-5E0C-7B34-9018-A07602926EE5}"/>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63D33A66-4618-B03A-D080-FF7A866EE3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DF0AF53F-BCFB-4745-9F6F-4A4C40C2164A}" type="datetimeFigureOut">
              <a:rPr lang="en-AU"/>
              <a:pPr>
                <a:defRPr/>
              </a:pPr>
              <a:t>26/06/2023</a:t>
            </a:fld>
            <a:endParaRPr lang="en-AU"/>
          </a:p>
        </p:txBody>
      </p:sp>
      <p:sp>
        <p:nvSpPr>
          <p:cNvPr id="5" name="Footer Placeholder 4">
            <a:extLst>
              <a:ext uri="{FF2B5EF4-FFF2-40B4-BE49-F238E27FC236}">
                <a16:creationId xmlns:a16="http://schemas.microsoft.com/office/drawing/2014/main" id="{220D0CE6-2D98-FED4-6214-25134A204E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AU"/>
          </a:p>
        </p:txBody>
      </p:sp>
      <p:sp>
        <p:nvSpPr>
          <p:cNvPr id="6" name="Slide Number Placeholder 5">
            <a:extLst>
              <a:ext uri="{FF2B5EF4-FFF2-40B4-BE49-F238E27FC236}">
                <a16:creationId xmlns:a16="http://schemas.microsoft.com/office/drawing/2014/main" id="{A713E82C-B3F5-5AE0-48DB-26B3348436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3B177B30-AEF7-4F49-8FA7-CFBB0117B7E9}" type="slidenum">
              <a:rPr lang="en-AU"/>
              <a:pPr>
                <a:defRPr/>
              </a:pPr>
              <a:t>‹#›</a:t>
            </a:fld>
            <a:endParaRPr lang="en-AU"/>
          </a:p>
        </p:txBody>
      </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14ED4EA-7744-917F-B322-3805A63C028C}"/>
              </a:ext>
            </a:extLst>
          </p:cNvPr>
          <p:cNvSpPr>
            <a:spLocks noGrp="1"/>
          </p:cNvSpPr>
          <p:nvPr>
            <p:ph type="subTitle" idx="1"/>
          </p:nvPr>
        </p:nvSpPr>
        <p:spPr>
          <a:xfrm>
            <a:off x="1524000" y="1340769"/>
            <a:ext cx="9144000" cy="3917032"/>
          </a:xfrm>
        </p:spPr>
        <p:txBody>
          <a:bodyPr rtlCol="0">
            <a:normAutofit/>
          </a:bodyPr>
          <a:lstStyle/>
          <a:p>
            <a:pPr fontAlgn="auto">
              <a:spcBef>
                <a:spcPts val="0"/>
              </a:spcBef>
              <a:spcAft>
                <a:spcPts val="0"/>
              </a:spcAft>
              <a:defRPr/>
            </a:pPr>
            <a:r>
              <a:rPr lang="en-US" sz="2200" dirty="0"/>
              <a:t>Verse 1</a:t>
            </a:r>
          </a:p>
          <a:p>
            <a:pPr fontAlgn="auto">
              <a:spcBef>
                <a:spcPts val="0"/>
              </a:spcBef>
              <a:spcAft>
                <a:spcPts val="0"/>
              </a:spcAft>
              <a:defRPr/>
            </a:pPr>
            <a:r>
              <a:rPr lang="en-US" sz="4000" dirty="0"/>
              <a:t>How firm a foundation,</a:t>
            </a:r>
          </a:p>
          <a:p>
            <a:pPr fontAlgn="auto">
              <a:spcBef>
                <a:spcPts val="0"/>
              </a:spcBef>
              <a:spcAft>
                <a:spcPts val="0"/>
              </a:spcAft>
              <a:defRPr/>
            </a:pPr>
            <a:r>
              <a:rPr lang="en-US" sz="4000" dirty="0"/>
              <a:t>ye saints of the Lord,</a:t>
            </a:r>
            <a:br>
              <a:rPr lang="en-US" sz="4000" dirty="0"/>
            </a:br>
            <a:r>
              <a:rPr lang="en-US" sz="4000" dirty="0"/>
              <a:t>Is laid for your faith in his excellent word!</a:t>
            </a:r>
            <a:br>
              <a:rPr lang="en-US" sz="4000" dirty="0"/>
            </a:br>
            <a:r>
              <a:rPr lang="en-US" sz="4000" dirty="0"/>
              <a:t>What more can he say </a:t>
            </a:r>
          </a:p>
          <a:p>
            <a:pPr fontAlgn="auto">
              <a:spcBef>
                <a:spcPts val="0"/>
              </a:spcBef>
              <a:spcAft>
                <a:spcPts val="0"/>
              </a:spcAft>
              <a:defRPr/>
            </a:pPr>
            <a:r>
              <a:rPr lang="en-US" sz="4000" dirty="0"/>
              <a:t>than to you he hath said,</a:t>
            </a:r>
            <a:br>
              <a:rPr lang="en-US" sz="4000" dirty="0"/>
            </a:br>
            <a:r>
              <a:rPr lang="en-US" sz="4000" dirty="0"/>
              <a:t>To you who for refuge to Jesus have fled:</a:t>
            </a:r>
            <a:endParaRPr lang="en-AU" sz="40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0923120-0979-3AF3-0984-B9B2E435E014}"/>
              </a:ext>
            </a:extLst>
          </p:cNvPr>
          <p:cNvSpPr>
            <a:spLocks noGrp="1"/>
          </p:cNvSpPr>
          <p:nvPr>
            <p:ph type="subTitle" idx="1"/>
          </p:nvPr>
        </p:nvSpPr>
        <p:spPr>
          <a:xfrm>
            <a:off x="1524000" y="1268413"/>
            <a:ext cx="9144000" cy="3989387"/>
          </a:xfrm>
        </p:spPr>
        <p:txBody>
          <a:bodyPr rtlCol="0">
            <a:normAutofit lnSpcReduction="10000"/>
          </a:bodyPr>
          <a:lstStyle/>
          <a:p>
            <a:pPr fontAlgn="auto">
              <a:spcBef>
                <a:spcPts val="0"/>
              </a:spcBef>
              <a:spcAft>
                <a:spcPts val="0"/>
              </a:spcAft>
              <a:defRPr/>
            </a:pPr>
            <a:r>
              <a:rPr lang="en-US" sz="2000" dirty="0"/>
              <a:t>Verse 2 </a:t>
            </a:r>
            <a:br>
              <a:rPr lang="en-US" dirty="0"/>
            </a:br>
            <a:r>
              <a:rPr lang="en-US" sz="4000" dirty="0"/>
              <a:t>Fear not, I am with thee, </a:t>
            </a:r>
            <a:br>
              <a:rPr lang="en-US" sz="4000" dirty="0"/>
            </a:br>
            <a:r>
              <a:rPr lang="en-US" sz="4000" dirty="0"/>
              <a:t>O be not dismayed,</a:t>
            </a:r>
            <a:br>
              <a:rPr lang="en-US" sz="4000" dirty="0"/>
            </a:br>
            <a:r>
              <a:rPr lang="en-US" sz="4000" dirty="0"/>
              <a:t>For I am thy God, I will still give thee aid!</a:t>
            </a:r>
            <a:br>
              <a:rPr lang="en-US" sz="4000" dirty="0"/>
            </a:br>
            <a:r>
              <a:rPr lang="en-US" sz="4000" dirty="0"/>
              <a:t>I'll strengthen thee, help thee, </a:t>
            </a:r>
            <a:br>
              <a:rPr lang="en-US" sz="4000" dirty="0"/>
            </a:br>
            <a:r>
              <a:rPr lang="en-US" sz="4000" dirty="0"/>
              <a:t>And cause thee to stand,</a:t>
            </a:r>
            <a:br>
              <a:rPr lang="en-US" sz="4000" dirty="0"/>
            </a:br>
            <a:r>
              <a:rPr lang="en-US" sz="4000" dirty="0"/>
              <a:t>Upheld by my gracious, </a:t>
            </a:r>
            <a:br>
              <a:rPr lang="en-US" sz="4000" dirty="0"/>
            </a:br>
            <a:r>
              <a:rPr lang="en-US" sz="4000" dirty="0"/>
              <a:t>omnipotent hand.</a:t>
            </a:r>
            <a:endParaRPr lang="en-AU"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2">
            <a:extLst>
              <a:ext uri="{FF2B5EF4-FFF2-40B4-BE49-F238E27FC236}">
                <a16:creationId xmlns:a16="http://schemas.microsoft.com/office/drawing/2014/main" id="{654F493A-8276-E8EC-710E-24156D99B992}"/>
              </a:ext>
            </a:extLst>
          </p:cNvPr>
          <p:cNvSpPr>
            <a:spLocks noGrp="1" noChangeArrowheads="1"/>
          </p:cNvSpPr>
          <p:nvPr>
            <p:ph type="subTitle" idx="1"/>
          </p:nvPr>
        </p:nvSpPr>
        <p:spPr>
          <a:xfrm>
            <a:off x="1524000" y="1556792"/>
            <a:ext cx="9144000" cy="3744416"/>
          </a:xfrm>
        </p:spPr>
        <p:txBody>
          <a:bodyPr/>
          <a:lstStyle/>
          <a:p>
            <a:pPr>
              <a:spcBef>
                <a:spcPts val="0"/>
              </a:spcBef>
            </a:pPr>
            <a:r>
              <a:rPr lang="en-US" altLang="en-US" sz="2000" dirty="0"/>
              <a:t>Verse 3 </a:t>
            </a:r>
            <a:br>
              <a:rPr lang="en-US" altLang="en-US" dirty="0"/>
            </a:br>
            <a:r>
              <a:rPr lang="en-US" altLang="en-US" sz="4000" dirty="0"/>
              <a:t>When through the deep </a:t>
            </a:r>
          </a:p>
          <a:p>
            <a:pPr>
              <a:spcBef>
                <a:spcPts val="0"/>
              </a:spcBef>
            </a:pPr>
            <a:r>
              <a:rPr lang="en-US" altLang="en-US" sz="4000" dirty="0"/>
              <a:t>waters I call thee to go,</a:t>
            </a:r>
            <a:br>
              <a:rPr lang="en-US" altLang="en-US" sz="4000" dirty="0"/>
            </a:br>
            <a:r>
              <a:rPr lang="en-US" altLang="en-US" sz="4000" dirty="0"/>
              <a:t>The rivers of grief shall not thee overflow,</a:t>
            </a:r>
            <a:br>
              <a:rPr lang="en-US" altLang="en-US" sz="4000" dirty="0"/>
            </a:br>
            <a:r>
              <a:rPr lang="en-US" altLang="en-US" sz="4000" dirty="0"/>
              <a:t>For I will be with thee </a:t>
            </a:r>
          </a:p>
          <a:p>
            <a:pPr>
              <a:spcBef>
                <a:spcPts val="0"/>
              </a:spcBef>
            </a:pPr>
            <a:r>
              <a:rPr lang="en-US" altLang="en-US" sz="4000" dirty="0"/>
              <a:t>thy trials to bless,</a:t>
            </a:r>
            <a:br>
              <a:rPr lang="en-US" altLang="en-US" sz="4000" dirty="0"/>
            </a:br>
            <a:r>
              <a:rPr lang="en-US" altLang="en-US" sz="4000" dirty="0"/>
              <a:t>And sanctify to thee thy deepest distress.</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2">
            <a:extLst>
              <a:ext uri="{FF2B5EF4-FFF2-40B4-BE49-F238E27FC236}">
                <a16:creationId xmlns:a16="http://schemas.microsoft.com/office/drawing/2014/main" id="{AD2D478B-DFBD-CA59-BDE7-D3E4BC03B543}"/>
              </a:ext>
            </a:extLst>
          </p:cNvPr>
          <p:cNvSpPr>
            <a:spLocks noGrp="1" noChangeArrowheads="1"/>
          </p:cNvSpPr>
          <p:nvPr>
            <p:ph type="subTitle" idx="1"/>
          </p:nvPr>
        </p:nvSpPr>
        <p:spPr>
          <a:xfrm>
            <a:off x="1524000" y="1412875"/>
            <a:ext cx="9144000" cy="3744913"/>
          </a:xfrm>
        </p:spPr>
        <p:txBody>
          <a:bodyPr/>
          <a:lstStyle/>
          <a:p>
            <a:pPr>
              <a:spcBef>
                <a:spcPts val="0"/>
              </a:spcBef>
            </a:pPr>
            <a:r>
              <a:rPr lang="en-US" altLang="en-US" sz="2000" dirty="0"/>
              <a:t>Verse 4 </a:t>
            </a:r>
            <a:br>
              <a:rPr lang="en-US" altLang="en-US" sz="4000" dirty="0"/>
            </a:br>
            <a:r>
              <a:rPr lang="en-US" altLang="en-US" sz="4000" dirty="0"/>
              <a:t>When through fiery trials </a:t>
            </a:r>
          </a:p>
          <a:p>
            <a:pPr>
              <a:spcBef>
                <a:spcPts val="0"/>
              </a:spcBef>
            </a:pPr>
            <a:r>
              <a:rPr lang="en-US" altLang="en-US" sz="4000" dirty="0"/>
              <a:t>thy pathway shall lie,</a:t>
            </a:r>
            <a:br>
              <a:rPr lang="en-US" altLang="en-US" sz="4000" dirty="0"/>
            </a:br>
            <a:r>
              <a:rPr lang="en-US" altLang="en-US" sz="4000" dirty="0"/>
              <a:t>My grace all‑sufficient shall be thy supply;</a:t>
            </a:r>
            <a:br>
              <a:rPr lang="en-US" altLang="en-US" sz="4000" dirty="0"/>
            </a:br>
            <a:r>
              <a:rPr lang="en-US" altLang="en-US" sz="4000" dirty="0"/>
              <a:t>The flames shall not hurt thee; I only </a:t>
            </a:r>
          </a:p>
          <a:p>
            <a:pPr>
              <a:spcBef>
                <a:spcPts val="0"/>
              </a:spcBef>
            </a:pPr>
            <a:r>
              <a:rPr lang="en-US" altLang="en-US" sz="4000" dirty="0"/>
              <a:t>design Thy dross to consume, </a:t>
            </a:r>
            <a:br>
              <a:rPr lang="en-US" altLang="en-US" sz="4000" dirty="0"/>
            </a:br>
            <a:r>
              <a:rPr lang="en-US" altLang="en-US" sz="4000" dirty="0"/>
              <a:t>And thy gold to refine.</a:t>
            </a:r>
            <a:endParaRPr lang="en-AU" altLang="en-US" sz="4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3159AA9-EAB6-7A2B-5BD4-6F3DD2842128}"/>
              </a:ext>
            </a:extLst>
          </p:cNvPr>
          <p:cNvSpPr>
            <a:spLocks noGrp="1"/>
          </p:cNvSpPr>
          <p:nvPr>
            <p:ph type="subTitle" idx="1"/>
          </p:nvPr>
        </p:nvSpPr>
        <p:spPr>
          <a:xfrm>
            <a:off x="1524000" y="1557338"/>
            <a:ext cx="9144000" cy="3700462"/>
          </a:xfrm>
        </p:spPr>
        <p:txBody>
          <a:bodyPr rtlCol="0">
            <a:normAutofit/>
          </a:bodyPr>
          <a:lstStyle/>
          <a:p>
            <a:pPr fontAlgn="auto">
              <a:spcBef>
                <a:spcPts val="0"/>
              </a:spcBef>
              <a:spcAft>
                <a:spcPts val="0"/>
              </a:spcAft>
              <a:defRPr/>
            </a:pPr>
            <a:r>
              <a:rPr lang="en-US" sz="2000" dirty="0"/>
              <a:t>Verse 5 </a:t>
            </a:r>
            <a:br>
              <a:rPr lang="en-US" dirty="0"/>
            </a:br>
            <a:r>
              <a:rPr lang="en-US" sz="4000" dirty="0"/>
              <a:t>The soul that on Jesus </a:t>
            </a:r>
          </a:p>
          <a:p>
            <a:pPr fontAlgn="auto">
              <a:spcBef>
                <a:spcPts val="0"/>
              </a:spcBef>
              <a:spcAft>
                <a:spcPts val="0"/>
              </a:spcAft>
              <a:defRPr/>
            </a:pPr>
            <a:r>
              <a:rPr lang="en-US" sz="4000" dirty="0"/>
              <a:t>hath leaned for repose,</a:t>
            </a:r>
            <a:br>
              <a:rPr lang="en-US" sz="4000" dirty="0"/>
            </a:br>
            <a:r>
              <a:rPr lang="en-US" sz="4000" dirty="0"/>
              <a:t>I will not, I will not, desert to its foes;</a:t>
            </a:r>
            <a:br>
              <a:rPr lang="en-US" sz="4000" dirty="0"/>
            </a:br>
            <a:r>
              <a:rPr lang="en-US" sz="4000" dirty="0"/>
              <a:t>That soul, though all Hell should </a:t>
            </a:r>
          </a:p>
          <a:p>
            <a:pPr fontAlgn="auto">
              <a:spcBef>
                <a:spcPts val="0"/>
              </a:spcBef>
              <a:spcAft>
                <a:spcPts val="0"/>
              </a:spcAft>
              <a:defRPr/>
            </a:pPr>
            <a:r>
              <a:rPr lang="en-US" sz="4000" dirty="0" err="1"/>
              <a:t>endeavour</a:t>
            </a:r>
            <a:r>
              <a:rPr lang="en-US" sz="4000" dirty="0"/>
              <a:t> to shake,</a:t>
            </a:r>
            <a:br>
              <a:rPr lang="en-US" sz="4000" dirty="0"/>
            </a:br>
            <a:r>
              <a:rPr lang="en-US" sz="4000" dirty="0"/>
              <a:t>I'll never, no never, no never forsake.</a:t>
            </a:r>
            <a:endParaRPr lang="en-AU" dirty="0"/>
          </a:p>
        </p:txBody>
      </p:sp>
      <p:sp>
        <p:nvSpPr>
          <p:cNvPr id="6" name="TextBox 5">
            <a:extLst>
              <a:ext uri="{FF2B5EF4-FFF2-40B4-BE49-F238E27FC236}">
                <a16:creationId xmlns:a16="http://schemas.microsoft.com/office/drawing/2014/main" id="{74488B7E-4EF4-6072-16AF-ABFA36A7EAC8}"/>
              </a:ext>
            </a:extLst>
          </p:cNvPr>
          <p:cNvSpPr txBox="1"/>
          <p:nvPr/>
        </p:nvSpPr>
        <p:spPr>
          <a:xfrm>
            <a:off x="228600" y="6092825"/>
            <a:ext cx="2590800" cy="577850"/>
          </a:xfrm>
          <a:prstGeom prst="rect">
            <a:avLst/>
          </a:prstGeom>
          <a:noFill/>
        </p:spPr>
        <p:txBody>
          <a:bodyPr>
            <a:spAutoFit/>
          </a:bodyPr>
          <a:lstStyle/>
          <a:p>
            <a:pPr eaLnBrk="1" fontAlgn="auto" hangingPunct="1">
              <a:spcBef>
                <a:spcPts val="0"/>
              </a:spcBef>
              <a:spcAft>
                <a:spcPts val="0"/>
              </a:spcAft>
              <a:defRPr/>
            </a:pPr>
            <a:r>
              <a:rPr lang="en-US" sz="1050" dirty="0"/>
              <a:t>How firm a foundation, ye saints of the Lord</a:t>
            </a:r>
            <a:r>
              <a:rPr lang="en-US" sz="1050" dirty="0">
                <a:latin typeface="+mn-lt"/>
              </a:rPr>
              <a:t> </a:t>
            </a:r>
          </a:p>
          <a:p>
            <a:pPr eaLnBrk="1" fontAlgn="auto" hangingPunct="1">
              <a:spcBef>
                <a:spcPts val="0"/>
              </a:spcBef>
              <a:spcAft>
                <a:spcPts val="0"/>
              </a:spcAft>
              <a:defRPr/>
            </a:pPr>
            <a:r>
              <a:rPr lang="en-US" sz="1050" dirty="0"/>
              <a:t>Anon</a:t>
            </a:r>
            <a:r>
              <a:rPr lang="en-US" sz="1050" dirty="0">
                <a:latin typeface="+mn-lt"/>
              </a:rPr>
              <a:t> </a:t>
            </a:r>
          </a:p>
          <a:p>
            <a:pPr eaLnBrk="1" fontAlgn="auto" hangingPunct="1">
              <a:spcBef>
                <a:spcPts val="0"/>
              </a:spcBef>
              <a:spcAft>
                <a:spcPts val="0"/>
              </a:spcAft>
              <a:defRPr/>
            </a:pPr>
            <a:r>
              <a:rPr lang="en-US" sz="1050" dirty="0">
                <a:latin typeface="+mn-lt"/>
              </a:rPr>
              <a:t>© The General of The Salvation Army</a:t>
            </a:r>
            <a:endParaRPr lang="en-AU" sz="1050" dirty="0">
              <a:latin typeface="+mn-lt"/>
            </a:endParaRPr>
          </a:p>
        </p:txBody>
      </p:sp>
    </p:spTree>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34</TotalTime>
  <Words>263</Words>
  <Application>Microsoft Office PowerPoint</Application>
  <PresentationFormat>Widescreen</PresentationFormat>
  <Paragraphs>17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Calibri</vt:lpstr>
      <vt:lpstr>Arial</vt:lpstr>
      <vt:lpstr>Calibri Light</vt:lpstr>
      <vt:lpstr>Office Theme</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653. How firm a foundation,   ye saints of the Lord, Is laid for your faith in his excellent word! What more can he say than to you he hath said, To you who for refuge to Jesus have fled:</dc:title>
  <dc:creator>Perth Fortress Salvos</dc:creator>
  <cp:lastModifiedBy>Narelle Wheaton</cp:lastModifiedBy>
  <cp:revision>5</cp:revision>
  <dcterms:created xsi:type="dcterms:W3CDTF">1998-12-31T02:09:46Z</dcterms:created>
  <dcterms:modified xsi:type="dcterms:W3CDTF">2023-06-26T07:47:06Z</dcterms:modified>
</cp:coreProperties>
</file>